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howGuides="1">
      <p:cViewPr varScale="1">
        <p:scale>
          <a:sx n="95" d="100"/>
          <a:sy n="95" d="100"/>
        </p:scale>
        <p:origin x="27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42EE1-BF2F-438E-85CA-FF5B2B89E3E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C4EC1-5E23-46DE-99B8-B985260FE3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273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46300" y="1243013"/>
            <a:ext cx="251460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C4EC1-5E23-46DE-99B8-B985260FE36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745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5925-70B3-4A18-8505-D8C0D341CC3B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B38B-2EA1-412A-ABBA-F66D5AB8EE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89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5925-70B3-4A18-8505-D8C0D341CC3B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B38B-2EA1-412A-ABBA-F66D5AB8EE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7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5925-70B3-4A18-8505-D8C0D341CC3B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B38B-2EA1-412A-ABBA-F66D5AB8EE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140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5925-70B3-4A18-8505-D8C0D341CC3B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B38B-2EA1-412A-ABBA-F66D5AB8EE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91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5925-70B3-4A18-8505-D8C0D341CC3B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B38B-2EA1-412A-ABBA-F66D5AB8EE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2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5925-70B3-4A18-8505-D8C0D341CC3B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B38B-2EA1-412A-ABBA-F66D5AB8EE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219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5925-70B3-4A18-8505-D8C0D341CC3B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B38B-2EA1-412A-ABBA-F66D5AB8EE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738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5925-70B3-4A18-8505-D8C0D341CC3B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B38B-2EA1-412A-ABBA-F66D5AB8EE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673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5925-70B3-4A18-8505-D8C0D341CC3B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B38B-2EA1-412A-ABBA-F66D5AB8EE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167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5925-70B3-4A18-8505-D8C0D341CC3B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B38B-2EA1-412A-ABBA-F66D5AB8EE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833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5925-70B3-4A18-8505-D8C0D341CC3B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B38B-2EA1-412A-ABBA-F66D5AB8EE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7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35925-70B3-4A18-8505-D8C0D341CC3B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EB38B-2EA1-412A-ABBA-F66D5AB8EE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20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8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12" Type="http://schemas.microsoft.com/office/2007/relationships/hdphoto" Target="../media/hdphoto3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11" Type="http://schemas.openxmlformats.org/officeDocument/2006/relationships/image" Target="../media/image7.png"/><Relationship Id="rId5" Type="http://schemas.openxmlformats.org/officeDocument/2006/relationships/image" Target="../media/image3.emf"/><Relationship Id="rId10" Type="http://schemas.microsoft.com/office/2007/relationships/hdphoto" Target="../media/hdphoto2.wdp"/><Relationship Id="rId4" Type="http://schemas.openxmlformats.org/officeDocument/2006/relationships/image" Target="../media/image2.emf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1000" y="77274"/>
            <a:ext cx="5976000" cy="1980000"/>
          </a:xfrm>
        </p:spPr>
        <p:txBody>
          <a:bodyPr>
            <a:normAutofit fontScale="90000"/>
          </a:bodyPr>
          <a:lstStyle/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４　　１９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		</a:t>
            </a:r>
            <a:b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 </a:t>
            </a:r>
            <a:r>
              <a:rPr lang="ja-JP" altLang="en-US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 く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		</a:t>
            </a:r>
            <a:b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br>
              <a:rPr lang="en-US" altLang="ja-JP" sz="8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8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飼育の日</a:t>
            </a:r>
            <a:br>
              <a:rPr lang="en-US" altLang="ja-JP" sz="8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2000" spc="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ということで．．．こんなイベントやります！</a:t>
            </a: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45000" y="8942851"/>
            <a:ext cx="6768000" cy="261541"/>
          </a:xfrm>
          <a:prstGeom prst="rect">
            <a:avLst/>
          </a:prstGeom>
        </p:spPr>
        <p:txBody>
          <a:bodyPr vert="horz" lIns="121920" tIns="60960" rIns="121920" bIns="6096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イベントはすべて参加無料です。動物の体調等により、変更・中止する場合がございます。ご了承ください。</a:t>
            </a:r>
            <a:endParaRPr lang="en-US" altLang="ja-JP" sz="1050" b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 rotWithShape="1">
          <a:blip r:embed="rId3"/>
          <a:srcRect t="11108"/>
          <a:stretch/>
        </p:blipFill>
        <p:spPr>
          <a:xfrm>
            <a:off x="5456485" y="213070"/>
            <a:ext cx="659402" cy="943628"/>
          </a:xfrm>
          <a:prstGeom prst="rect">
            <a:avLst/>
          </a:prstGeom>
        </p:spPr>
      </p:pic>
      <p:sp>
        <p:nvSpPr>
          <p:cNvPr id="35" name="正方形/長方形 34"/>
          <p:cNvSpPr/>
          <p:nvPr/>
        </p:nvSpPr>
        <p:spPr>
          <a:xfrm>
            <a:off x="57181" y="26668"/>
            <a:ext cx="15744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spc="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b="1" spc="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b="1" spc="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</a:t>
            </a:r>
            <a:r>
              <a:rPr lang="ja-JP" altLang="en-US" b="1" spc="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日は</a:t>
            </a:r>
          </a:p>
        </p:txBody>
      </p:sp>
      <p:sp>
        <p:nvSpPr>
          <p:cNvPr id="39" name="角丸四角形 38"/>
          <p:cNvSpPr/>
          <p:nvPr/>
        </p:nvSpPr>
        <p:spPr>
          <a:xfrm>
            <a:off x="99000" y="2315346"/>
            <a:ext cx="6660000" cy="306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/>
          </a:p>
        </p:txBody>
      </p:sp>
      <p:sp>
        <p:nvSpPr>
          <p:cNvPr id="42" name="円/楕円 41"/>
          <p:cNvSpPr/>
          <p:nvPr/>
        </p:nvSpPr>
        <p:spPr>
          <a:xfrm>
            <a:off x="29224" y="2006948"/>
            <a:ext cx="1008000" cy="1008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/>
          </a:p>
        </p:txBody>
      </p:sp>
      <p:sp>
        <p:nvSpPr>
          <p:cNvPr id="46" name="サブタイトル 2"/>
          <p:cNvSpPr txBox="1">
            <a:spLocks/>
          </p:cNvSpPr>
          <p:nvPr/>
        </p:nvSpPr>
        <p:spPr>
          <a:xfrm>
            <a:off x="29224" y="2183408"/>
            <a:ext cx="1008000" cy="575177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4/19</a:t>
            </a:r>
          </a:p>
          <a:p>
            <a:r>
              <a:rPr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（土）</a:t>
            </a:r>
            <a:endParaRPr lang="en-US" altLang="ja-JP" sz="1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8" y="412131"/>
            <a:ext cx="1299885" cy="1119679"/>
          </a:xfrm>
          <a:prstGeom prst="rect">
            <a:avLst/>
          </a:prstGeom>
        </p:spPr>
      </p:pic>
      <p:sp>
        <p:nvSpPr>
          <p:cNvPr id="13" name="角丸四角形 38">
            <a:extLst>
              <a:ext uri="{FF2B5EF4-FFF2-40B4-BE49-F238E27FC236}">
                <a16:creationId xmlns:a16="http://schemas.microsoft.com/office/drawing/2014/main" id="{43EC551E-D484-BE41-EC75-CF5E63E523D8}"/>
              </a:ext>
            </a:extLst>
          </p:cNvPr>
          <p:cNvSpPr/>
          <p:nvPr/>
        </p:nvSpPr>
        <p:spPr>
          <a:xfrm>
            <a:off x="99000" y="5784496"/>
            <a:ext cx="6660000" cy="306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/>
          </a:p>
        </p:txBody>
      </p:sp>
      <p:sp>
        <p:nvSpPr>
          <p:cNvPr id="16" name="円/楕円 41">
            <a:extLst>
              <a:ext uri="{FF2B5EF4-FFF2-40B4-BE49-F238E27FC236}">
                <a16:creationId xmlns:a16="http://schemas.microsoft.com/office/drawing/2014/main" id="{6D84190E-4039-7148-98B8-F51CB5D79853}"/>
              </a:ext>
            </a:extLst>
          </p:cNvPr>
          <p:cNvSpPr/>
          <p:nvPr/>
        </p:nvSpPr>
        <p:spPr>
          <a:xfrm>
            <a:off x="29224" y="5434412"/>
            <a:ext cx="1008000" cy="1008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20" name="サブタイトル 2">
            <a:extLst>
              <a:ext uri="{FF2B5EF4-FFF2-40B4-BE49-F238E27FC236}">
                <a16:creationId xmlns:a16="http://schemas.microsoft.com/office/drawing/2014/main" id="{CB4CA742-6BA3-2B7E-7592-D08D4C25D448}"/>
              </a:ext>
            </a:extLst>
          </p:cNvPr>
          <p:cNvSpPr txBox="1">
            <a:spLocks/>
          </p:cNvSpPr>
          <p:nvPr/>
        </p:nvSpPr>
        <p:spPr>
          <a:xfrm>
            <a:off x="35734" y="5614965"/>
            <a:ext cx="1008000" cy="575177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4/20</a:t>
            </a:r>
          </a:p>
          <a:p>
            <a:r>
              <a:rPr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（日）</a:t>
            </a:r>
            <a:endParaRPr lang="en-US" altLang="ja-JP" sz="1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D22AECB-175A-73C3-69DB-69C8BDA7855E}"/>
              </a:ext>
            </a:extLst>
          </p:cNvPr>
          <p:cNvSpPr/>
          <p:nvPr/>
        </p:nvSpPr>
        <p:spPr>
          <a:xfrm>
            <a:off x="99000" y="2482658"/>
            <a:ext cx="6768000" cy="2843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b="1" spc="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</a:t>
            </a:r>
            <a:r>
              <a:rPr kumimoji="1" lang="ja-JP" altLang="en-US" sz="22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サイコロトーク</a:t>
            </a:r>
            <a:endParaRPr kumimoji="1" lang="en-US" altLang="ja-JP" sz="2200" b="1" i="0" u="none" strike="noStrike" kern="1200" cap="none" spc="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200" b="1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</a:t>
            </a:r>
            <a:r>
              <a:rPr lang="ja-JP" altLang="en-US" sz="2200" b="1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～</a:t>
            </a:r>
            <a:r>
              <a:rPr kumimoji="1" lang="en-US" altLang="ja-JP" sz="22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only</a:t>
            </a:r>
            <a:r>
              <a:rPr lang="ja-JP" altLang="en-US" sz="2200" b="1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おさかな</a:t>
            </a:r>
            <a:r>
              <a:rPr kumimoji="1" lang="ja-JP" altLang="en-US" sz="22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スタッフ</a:t>
            </a:r>
            <a:r>
              <a:rPr lang="ja-JP" altLang="en-US" sz="2200" b="1" spc="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！～</a:t>
            </a:r>
            <a:endParaRPr kumimoji="1" lang="en-US" altLang="ja-JP" sz="1000" b="1" i="0" u="none" strike="noStrike" kern="1200" cap="none" spc="30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お客様にサイコロを振っていただき、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出た目のお題について飼育員が</a:t>
            </a:r>
            <a:r>
              <a:rPr lang="ja-JP" altLang="en-US" spc="300" dirty="0">
                <a:solidFill>
                  <a:prstClr val="black">
                    <a:lumMod val="85000"/>
                    <a:lumOff val="1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トーク</a:t>
            </a:r>
            <a:r>
              <a:rPr kumimoji="1" lang="ja-JP" altLang="en-US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をします！</a:t>
            </a:r>
            <a:endParaRPr kumimoji="1" lang="en-US" altLang="ja-JP" b="0" i="0" u="none" strike="noStrike" kern="1200" cap="none" spc="30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pc="300" dirty="0">
                <a:solidFill>
                  <a:prstClr val="black">
                    <a:lumMod val="85000"/>
                    <a:lumOff val="1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飼育員は全員が魚担当、内容も魚に特化しています。</a:t>
            </a:r>
            <a:endParaRPr kumimoji="1" lang="ja-JP" altLang="en-US" sz="1000" b="0" i="0" u="none" strike="noStrike" kern="1200" cap="none" spc="30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時間</a:t>
            </a:r>
            <a:r>
              <a:rPr kumimoji="1" lang="en-US" altLang="ja-JP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】13:30</a:t>
            </a:r>
            <a:r>
              <a:rPr kumimoji="1" lang="ja-JP" altLang="en-US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kumimoji="1" lang="en-US" altLang="ja-JP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14:00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場所</a:t>
            </a:r>
            <a:r>
              <a:rPr kumimoji="1" lang="en-US" altLang="ja-JP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1" lang="ja-JP" altLang="en-US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本館</a:t>
            </a:r>
            <a:r>
              <a:rPr kumimoji="1" lang="en-US" altLang="ja-JP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階 さわって</a:t>
            </a:r>
            <a:r>
              <a:rPr kumimoji="1" lang="en-US" altLang="ja-JP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Ezone</a:t>
            </a:r>
            <a:r>
              <a:rPr kumimoji="1" lang="ja-JP" altLang="en-US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（エーゾーン）</a:t>
            </a:r>
            <a:endParaRPr kumimoji="1" lang="en-US" altLang="ja-JP" b="0" i="0" u="none" strike="noStrike" kern="1200" cap="none" spc="30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65128EB-EBBC-5C04-F4BD-A43A1D907138}"/>
              </a:ext>
            </a:extLst>
          </p:cNvPr>
          <p:cNvSpPr/>
          <p:nvPr/>
        </p:nvSpPr>
        <p:spPr>
          <a:xfrm>
            <a:off x="99000" y="5814362"/>
            <a:ext cx="6660000" cy="2920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b="1" spc="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</a:t>
            </a:r>
            <a:r>
              <a:rPr kumimoji="1" lang="ja-JP" altLang="en-US" sz="22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サケ争奪</a:t>
            </a:r>
            <a:r>
              <a:rPr kumimoji="1" lang="ja-JP" altLang="en-US" sz="2200" b="1" i="0" u="none" strike="noStrike" kern="1200" cap="none" spc="300" normalizeH="0" baseline="0" noProof="0" dirty="0">
                <a:ln w="12700">
                  <a:solidFill>
                    <a:sysClr val="windowText" lastClr="00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○✕</a:t>
            </a:r>
            <a:r>
              <a:rPr kumimoji="1" lang="ja-JP" altLang="en-US" sz="22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クイズ</a:t>
            </a:r>
            <a:endParaRPr kumimoji="1" lang="en-US" altLang="ja-JP" sz="2200" b="1" i="0" u="none" strike="noStrike" kern="1200" cap="none" spc="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30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飼育員が出す○✕クイズにチャレンジ！</a:t>
            </a:r>
            <a:endParaRPr kumimoji="1" lang="en-US" altLang="ja-JP" sz="1800" b="0" i="0" u="none" strike="noStrike" kern="1200" cap="none" spc="30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優勝者はトドにサケを</a:t>
            </a:r>
            <a:r>
              <a:rPr kumimoji="1" lang="en-US" altLang="ja-JP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本あげることができます。</a:t>
            </a:r>
            <a:endParaRPr kumimoji="1" lang="en-US" altLang="ja-JP" sz="1000" b="0" i="0" u="none" strike="noStrike" kern="1200" cap="none" spc="30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時間</a:t>
            </a:r>
            <a:r>
              <a:rPr kumimoji="1" lang="en-US" altLang="ja-JP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】13:30</a:t>
            </a:r>
            <a:r>
              <a:rPr kumimoji="1" lang="ja-JP" altLang="en-US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kumimoji="1" lang="en-US" altLang="ja-JP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13:45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場所</a:t>
            </a:r>
            <a:r>
              <a:rPr kumimoji="1" lang="en-US" altLang="ja-JP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1" lang="ja-JP" altLang="en-US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海獣公園 エスカレーター下広場</a:t>
            </a:r>
            <a:endParaRPr kumimoji="1" lang="en-US" altLang="ja-JP" sz="1800" b="0" i="0" u="none" strike="noStrike" kern="1200" cap="none" spc="30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pc="300" dirty="0">
                <a:solidFill>
                  <a:prstClr val="black">
                    <a:lumMod val="85000"/>
                    <a:lumOff val="1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</a:t>
            </a:r>
            <a:r>
              <a:rPr lang="en-US" altLang="ja-JP" spc="300" dirty="0">
                <a:solidFill>
                  <a:prstClr val="black">
                    <a:lumMod val="85000"/>
                    <a:lumOff val="1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pc="300" dirty="0">
                <a:solidFill>
                  <a:prstClr val="black">
                    <a:lumMod val="85000"/>
                    <a:lumOff val="1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雨天の場合はイルカスタジアムで行います。</a:t>
            </a:r>
            <a:endParaRPr lang="en-US" altLang="ja-JP" spc="3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971ADD53-161C-19D6-8A48-6AA00E6264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410364">
            <a:off x="76352" y="8224708"/>
            <a:ext cx="1003995" cy="723135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1DC048BF-BCD2-827B-AF6A-95D03AC98D0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51350" y="1040050"/>
            <a:ext cx="954814" cy="51776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B0B348B5-87C5-855F-7234-465B66B636A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71" b="94004" l="2725" r="97234">
                        <a14:foregroundMark x1="45582" y1="1071" x2="41949" y2="11884"/>
                        <a14:foregroundMark x1="97523" y1="20450" x2="90504" y2="24090"/>
                        <a14:foregroundMark x1="90504" y1="24090" x2="89719" y2="25589"/>
                        <a14:foregroundMark x1="97234" y1="18308" x2="92775" y2="19058"/>
                        <a14:foregroundMark x1="59455" y1="56531" x2="55574" y2="52891"/>
                        <a14:foregroundMark x1="12221" y1="37045" x2="3757" y2="43362"/>
                        <a14:foregroundMark x1="3757" y1="43362" x2="2766" y2="44968"/>
                        <a14:foregroundMark x1="35012" y1="89615" x2="35549" y2="87473"/>
                        <a14:foregroundMark x1="38068" y1="94004" x2="36953" y2="91756"/>
                        <a14:foregroundMark x1="35838" y1="82441" x2="34723" y2="83833"/>
                        <a14:foregroundMark x1="37779" y1="81049" x2="36375" y2="77409"/>
                        <a14:foregroundMark x1="83898" y1="43576" x2="79727" y2="50749"/>
                        <a14:foregroundMark x1="28324" y1="47859" x2="32659" y2="65846"/>
                        <a14:foregroundMark x1="32659" y1="65846" x2="25846" y2="70236"/>
                        <a14:foregroundMark x1="25846" y1="70236" x2="25846" y2="6948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1891">
            <a:off x="4453870" y="6005812"/>
            <a:ext cx="1820005" cy="701852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5825A0DC-798D-905F-B721-702B0D161F97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706" b="94412" l="52318" r="97351">
                        <a14:foregroundMark x1="78587" y1="62059" x2="77263" y2="91471"/>
                        <a14:foregroundMark x1="77263" y1="91471" x2="70199" y2="53824"/>
                        <a14:foregroundMark x1="70199" y1="53824" x2="64018" y2="39706"/>
                        <a14:foregroundMark x1="64018" y1="39706" x2="69316" y2="13824"/>
                        <a14:foregroundMark x1="69316" y1="13824" x2="82340" y2="21471"/>
                        <a14:foregroundMark x1="82340" y1="21471" x2="85210" y2="40000"/>
                        <a14:foregroundMark x1="85210" y1="40000" x2="61810" y2="34706"/>
                        <a14:foregroundMark x1="70640" y1="66471" x2="70640" y2="81471"/>
                        <a14:foregroundMark x1="70640" y1="81471" x2="70640" y2="81471"/>
                        <a14:foregroundMark x1="69978" y1="81765" x2="73510" y2="94412"/>
                        <a14:foregroundMark x1="73510" y1="94412" x2="74172" y2="94412"/>
                        <a14:foregroundMark x1="90728" y1="51765" x2="84106" y2="59118"/>
                        <a14:foregroundMark x1="84106" y1="59118" x2="74834" y2="60588"/>
                        <a14:foregroundMark x1="57616" y1="20294" x2="55408" y2="31471"/>
                        <a14:foregroundMark x1="55408" y1="31471" x2="56512" y2="47647"/>
                        <a14:foregroundMark x1="56512" y1="47647" x2="62031" y2="57059"/>
                        <a14:foregroundMark x1="62031" y1="57059" x2="68433" y2="62059"/>
                        <a14:foregroundMark x1="53642" y1="31471" x2="60044" y2="15882"/>
                        <a14:foregroundMark x1="60044" y1="15882" x2="67550" y2="7059"/>
                        <a14:foregroundMark x1="67550" y1="7059" x2="80795" y2="7941"/>
                        <a14:foregroundMark x1="80795" y1="7941" x2="84768" y2="9706"/>
                        <a14:foregroundMark x1="75717" y1="4706" x2="87859" y2="15294"/>
                        <a14:foregroundMark x1="87859" y1="15294" x2="94923" y2="27941"/>
                        <a14:foregroundMark x1="94923" y1="27941" x2="94923" y2="40000"/>
                        <a14:foregroundMark x1="78587" y1="19706" x2="68433" y2="23824"/>
                        <a14:foregroundMark x1="70640" y1="11471" x2="58278" y2="23824"/>
                        <a14:foregroundMark x1="58278" y1="23824" x2="57395" y2="26471"/>
                        <a14:foregroundMark x1="58057" y1="31765" x2="64018" y2="47353"/>
                        <a14:foregroundMark x1="64018" y1="47353" x2="70861" y2="57647"/>
                        <a14:foregroundMark x1="70861" y1="57647" x2="70861" y2="57647"/>
                        <a14:foregroundMark x1="75717" y1="31471" x2="72627" y2="41471"/>
                        <a14:foregroundMark x1="72185" y1="22353" x2="80132" y2="27059"/>
                        <a14:foregroundMark x1="80132" y1="27059" x2="69536" y2="29118"/>
                        <a14:foregroundMark x1="90728" y1="26471" x2="88521" y2="42059"/>
                        <a14:foregroundMark x1="88521" y1="42059" x2="82561" y2="55882"/>
                        <a14:foregroundMark x1="82561" y1="55882" x2="76600" y2="57647"/>
                        <a14:foregroundMark x1="96909" y1="29118" x2="97351" y2="34706"/>
                        <a14:foregroundMark x1="93598" y1="18235" x2="95585" y2="26471"/>
                        <a14:foregroundMark x1="91170" y1="14412" x2="93157" y2="20294"/>
                        <a14:foregroundMark x1="94923" y1="42647" x2="94260" y2="48235"/>
                        <a14:foregroundMark x1="52318" y1="30000" x2="52980" y2="39118"/>
                        <a14:foregroundMark x1="86755" y1="10294" x2="91170" y2="16176"/>
                        <a14:foregroundMark x1="72627" y1="11471" x2="86755" y2="17059"/>
                        <a14:foregroundMark x1="92936" y1="28824" x2="92936" y2="40588"/>
                        <a14:foregroundMark x1="81678" y1="33824" x2="79691" y2="35882"/>
                        <a14:foregroundMark x1="60044" y1="43235" x2="64901" y2="51765"/>
                        <a14:foregroundMark x1="76380" y1="66471" x2="75717" y2="738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269"/>
          <a:stretch/>
        </p:blipFill>
        <p:spPr>
          <a:xfrm>
            <a:off x="4020748" y="5938412"/>
            <a:ext cx="409550" cy="630786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68EA8FF8-3827-B8DD-4EEA-7F7AC487A994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5294" b="93824" l="2870" r="46358">
                        <a14:foregroundMark x1="33333" y1="6471" x2="24283" y2="18235"/>
                        <a14:foregroundMark x1="37528" y1="10588" x2="42163" y2="20294"/>
                        <a14:foregroundMark x1="42163" y1="20294" x2="45475" y2="37353"/>
                        <a14:foregroundMark x1="45475" y1="37353" x2="35762" y2="53529"/>
                        <a14:foregroundMark x1="37528" y1="31765" x2="38411" y2="42647"/>
                        <a14:foregroundMark x1="37748" y1="14706" x2="41280" y2="35882"/>
                        <a14:foregroundMark x1="41280" y1="35882" x2="40397" y2="37941"/>
                        <a14:foregroundMark x1="35320" y1="29118" x2="37748" y2="40000"/>
                        <a14:foregroundMark x1="38411" y1="55588" x2="28477" y2="61176"/>
                        <a14:foregroundMark x1="28477" y1="61176" x2="20088" y2="61176"/>
                        <a14:foregroundMark x1="20088" y1="61176" x2="10375" y2="55294"/>
                        <a14:foregroundMark x1="24503" y1="61471" x2="28918" y2="72353"/>
                        <a14:foregroundMark x1="28918" y1="72353" x2="26711" y2="90294"/>
                        <a14:foregroundMark x1="26711" y1="90294" x2="25166" y2="93824"/>
                        <a14:foregroundMark x1="21854" y1="65588" x2="21413" y2="80000"/>
                        <a14:foregroundMark x1="21413" y1="80000" x2="25166" y2="87941"/>
                        <a14:foregroundMark x1="24503" y1="69706" x2="26269" y2="81765"/>
                        <a14:foregroundMark x1="20088" y1="81765" x2="21192" y2="92941"/>
                        <a14:foregroundMark x1="21192" y1="92941" x2="27373" y2="93824"/>
                        <a14:foregroundMark x1="12141" y1="55588" x2="2870" y2="37647"/>
                        <a14:foregroundMark x1="5077" y1="23529" x2="3091" y2="36765"/>
                        <a14:foregroundMark x1="3091" y1="36765" x2="3532" y2="40000"/>
                        <a14:foregroundMark x1="13024" y1="10588" x2="6623" y2="20000"/>
                        <a14:foregroundMark x1="6623" y1="20000" x2="4636" y2="26471"/>
                        <a14:foregroundMark x1="13687" y1="7941" x2="25166" y2="10000"/>
                        <a14:foregroundMark x1="25166" y1="10000" x2="29360" y2="12353"/>
                        <a14:foregroundMark x1="26049" y1="20000" x2="18102" y2="14118"/>
                        <a14:foregroundMark x1="18102" y1="14118" x2="13466" y2="30000"/>
                        <a14:foregroundMark x1="13466" y1="30000" x2="8609" y2="35882"/>
                        <a14:foregroundMark x1="17439" y1="33529" x2="8389" y2="41176"/>
                        <a14:foregroundMark x1="9713" y1="23235" x2="7947" y2="33235"/>
                        <a14:foregroundMark x1="15011" y1="12941" x2="9051" y2="20588"/>
                        <a14:foregroundMark x1="10155" y1="42647" x2="16115" y2="57353"/>
                        <a14:foregroundMark x1="16115" y1="57353" x2="16115" y2="57353"/>
                        <a14:foregroundMark x1="22517" y1="50588" x2="28256" y2="54706"/>
                        <a14:foregroundMark x1="25166" y1="42647" x2="16998" y2="54118"/>
                        <a14:foregroundMark x1="16998" y1="54118" x2="16115" y2="56471"/>
                        <a14:foregroundMark x1="24945" y1="47941" x2="33333" y2="56176"/>
                        <a14:foregroundMark x1="44592" y1="23235" x2="46578" y2="30294"/>
                        <a14:foregroundMark x1="45254" y1="44706" x2="40177" y2="53824"/>
                        <a14:foregroundMark x1="29360" y1="5588" x2="18102" y2="5294"/>
                        <a14:foregroundMark x1="18102" y1="5294" x2="16777" y2="55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375"/>
          <a:stretch/>
        </p:blipFill>
        <p:spPr>
          <a:xfrm>
            <a:off x="6200354" y="5938412"/>
            <a:ext cx="383337" cy="568320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BE07B332-DE4C-162B-6450-C3FD403E596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558231" y="2119474"/>
            <a:ext cx="1115312" cy="1027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00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1582</TotalTime>
  <Words>193</Words>
  <Application>Microsoft Office PowerPoint</Application>
  <PresentationFormat>画面に合わせる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 ４　　１９      し　　  い く    　 飼育の日 ということで．．．こんなイベントやります！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4月19日は　飼育の日</dc:title>
  <dc:creator>masatoshi tsunokawa</dc:creator>
  <cp:lastModifiedBy>魚類飼育課　新野</cp:lastModifiedBy>
  <cp:revision>93</cp:revision>
  <cp:lastPrinted>2024-04-03T02:48:11Z</cp:lastPrinted>
  <dcterms:created xsi:type="dcterms:W3CDTF">2016-04-13T09:17:15Z</dcterms:created>
  <dcterms:modified xsi:type="dcterms:W3CDTF">2025-04-03T01:32:10Z</dcterms:modified>
</cp:coreProperties>
</file>