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71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18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66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15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0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36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04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06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13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9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09C42-A036-4F41-8016-3286724C0C37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4344D-F76F-478E-9CC7-A858BBE6C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53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化 44"/>
          <p:cNvGrpSpPr/>
          <p:nvPr/>
        </p:nvGrpSpPr>
        <p:grpSpPr>
          <a:xfrm>
            <a:off x="179512" y="266164"/>
            <a:ext cx="5741178" cy="4248472"/>
            <a:chOff x="3203848" y="2204864"/>
            <a:chExt cx="5741178" cy="4248472"/>
          </a:xfrm>
        </p:grpSpPr>
        <p:grpSp>
          <p:nvGrpSpPr>
            <p:cNvPr id="46" name="グループ化 45"/>
            <p:cNvGrpSpPr/>
            <p:nvPr/>
          </p:nvGrpSpPr>
          <p:grpSpPr>
            <a:xfrm>
              <a:off x="3203848" y="2204864"/>
              <a:ext cx="5741178" cy="4248472"/>
              <a:chOff x="2123728" y="1916832"/>
              <a:chExt cx="5741178" cy="4248472"/>
            </a:xfrm>
          </p:grpSpPr>
          <p:sp>
            <p:nvSpPr>
              <p:cNvPr id="59" name="正方形/長方形 58"/>
              <p:cNvSpPr>
                <a:spLocks noChangeAspect="1"/>
              </p:cNvSpPr>
              <p:nvPr/>
            </p:nvSpPr>
            <p:spPr>
              <a:xfrm>
                <a:off x="2123728" y="1916832"/>
                <a:ext cx="5741178" cy="424847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60" name="直線コネクタ 59"/>
              <p:cNvCxnSpPr/>
              <p:nvPr/>
            </p:nvCxnSpPr>
            <p:spPr>
              <a:xfrm>
                <a:off x="4994317" y="1916832"/>
                <a:ext cx="0" cy="4248472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テキスト ボックス 46"/>
            <p:cNvSpPr txBox="1"/>
            <p:nvPr/>
          </p:nvSpPr>
          <p:spPr>
            <a:xfrm>
              <a:off x="3419872" y="3253152"/>
              <a:ext cx="576064" cy="2769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FF0000"/>
                  </a:solidFill>
                </a:rPr>
                <a:t>往信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5107034" y="3465404"/>
              <a:ext cx="738664" cy="244827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b="1" dirty="0" smtClean="0"/>
                <a:t>北海道小樽市</a:t>
              </a:r>
              <a:endParaRPr lang="en-US" altLang="ja-JP" b="1" dirty="0" smtClean="0"/>
            </a:p>
            <a:p>
              <a:r>
                <a:rPr lang="ja-JP" altLang="en-US" b="1" dirty="0"/>
                <a:t>　</a:t>
              </a:r>
              <a:r>
                <a:rPr lang="ja-JP" altLang="en-US" b="1" dirty="0" smtClean="0"/>
                <a:t>祝津</a:t>
              </a:r>
              <a:r>
                <a:rPr lang="ja-JP" altLang="en-US" b="1" dirty="0"/>
                <a:t>３</a:t>
              </a:r>
              <a:r>
                <a:rPr lang="ja-JP" altLang="en-US" b="1" dirty="0" smtClean="0"/>
                <a:t>丁目３０３番地</a:t>
              </a:r>
              <a:endParaRPr kumimoji="1" lang="ja-JP" altLang="en-US" b="1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301389" y="3470521"/>
              <a:ext cx="738664" cy="273590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b="1" dirty="0" smtClean="0"/>
                <a:t>おたる水族館</a:t>
              </a:r>
              <a:endParaRPr kumimoji="1" lang="en-US" altLang="ja-JP" b="1" dirty="0" smtClean="0"/>
            </a:p>
            <a:p>
              <a:r>
                <a:rPr lang="ja-JP" altLang="en-US" b="1" dirty="0" smtClean="0"/>
                <a:t>　水族館体験隊　係</a:t>
              </a:r>
              <a:endParaRPr kumimoji="1" lang="en-US" altLang="ja-JP" b="1" dirty="0" smtClean="0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4139952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4379979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4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4620006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7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419872" y="2528900"/>
              <a:ext cx="576064" cy="63776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3779912" y="2251901"/>
              <a:ext cx="17641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/>
                <a:t>郵便往復はがき</a:t>
              </a:r>
              <a:endParaRPr kumimoji="1" lang="ja-JP" altLang="en-US" sz="1200" b="1" dirty="0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5172068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4932041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5412095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4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5652122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7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3203848" y="1484784"/>
            <a:ext cx="5741178" cy="4248472"/>
            <a:chOff x="3203848" y="2204864"/>
            <a:chExt cx="5741178" cy="4248472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3203848" y="2204864"/>
              <a:ext cx="5741178" cy="4248472"/>
              <a:chOff x="2123728" y="1916832"/>
              <a:chExt cx="5741178" cy="4248472"/>
            </a:xfrm>
          </p:grpSpPr>
          <p:sp>
            <p:nvSpPr>
              <p:cNvPr id="31" name="正方形/長方形 30"/>
              <p:cNvSpPr>
                <a:spLocks noChangeAspect="1"/>
              </p:cNvSpPr>
              <p:nvPr/>
            </p:nvSpPr>
            <p:spPr>
              <a:xfrm>
                <a:off x="2123728" y="1916832"/>
                <a:ext cx="5741178" cy="424847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2" name="直線コネクタ 31"/>
              <p:cNvCxnSpPr/>
              <p:nvPr/>
            </p:nvCxnSpPr>
            <p:spPr>
              <a:xfrm>
                <a:off x="4994317" y="1916832"/>
                <a:ext cx="0" cy="4248472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テキスト ボックス 32"/>
            <p:cNvSpPr txBox="1"/>
            <p:nvPr/>
          </p:nvSpPr>
          <p:spPr>
            <a:xfrm>
              <a:off x="3419872" y="3253152"/>
              <a:ext cx="576064" cy="27699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FF0000"/>
                  </a:solidFill>
                </a:rPr>
                <a:t>返信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207666" y="3339190"/>
              <a:ext cx="461665" cy="197982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b="1" dirty="0" smtClean="0"/>
                <a:t>応募者様のご住所</a:t>
              </a:r>
              <a:endParaRPr lang="en-US" altLang="ja-JP" b="1" dirty="0" smtClean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431177" y="3645024"/>
              <a:ext cx="461665" cy="197982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b="1" dirty="0" smtClean="0"/>
                <a:t>応募者様のお名前</a:t>
              </a:r>
              <a:endParaRPr kumimoji="1" lang="en-US" altLang="ja-JP" b="1" dirty="0" smtClean="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139952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379979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4620006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419872" y="2528900"/>
              <a:ext cx="576064" cy="63776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779912" y="2251901"/>
              <a:ext cx="17641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/>
                <a:t>郵便往復はがき</a:t>
              </a:r>
              <a:endParaRPr kumimoji="1" lang="ja-JP" altLang="en-US" sz="1200" b="1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172068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4932041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5412095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652122" y="2533072"/>
              <a:ext cx="216024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1" name="テキスト ボックス 60"/>
          <p:cNvSpPr txBox="1"/>
          <p:nvPr/>
        </p:nvSpPr>
        <p:spPr>
          <a:xfrm>
            <a:off x="3407870" y="548680"/>
            <a:ext cx="2512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この面には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何も書かないでください</a:t>
            </a:r>
            <a:endParaRPr kumimoji="1" lang="ja-JP" altLang="en-US" sz="1600" b="1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156176" y="1595676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①郵便番号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②住所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③氏名（ふりがな）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④年齢と学年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⑤性別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⑥保護者氏名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⑦電話番号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⑧希望日（第一希望・第二希望を明記）</a:t>
            </a:r>
            <a:endParaRPr lang="en-US" altLang="ja-JP" sz="1200" b="1" dirty="0" smtClean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943390" y="2113111"/>
            <a:ext cx="206877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b="1" dirty="0" smtClean="0"/>
              <a:t>応募者様の郵便番号</a:t>
            </a:r>
            <a:endParaRPr kumimoji="1" lang="ja-JP" altLang="en-US" sz="14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6156176" y="1595676"/>
            <a:ext cx="2664296" cy="15696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164954" y="3609020"/>
            <a:ext cx="28803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①</a:t>
            </a:r>
            <a:r>
              <a:rPr lang="en-US" altLang="ja-JP" sz="1200" b="1" dirty="0" smtClean="0"/>
              <a:t>047-0047</a:t>
            </a:r>
          </a:p>
          <a:p>
            <a:r>
              <a:rPr lang="ja-JP" altLang="en-US" sz="1200" b="1" dirty="0" smtClean="0"/>
              <a:t>②北海道小樽市祝津</a:t>
            </a:r>
            <a:r>
              <a:rPr lang="en-US" altLang="ja-JP" sz="1200" b="1" dirty="0" smtClean="0"/>
              <a:t>3-303</a:t>
            </a:r>
          </a:p>
          <a:p>
            <a:r>
              <a:rPr lang="ja-JP" altLang="en-US" sz="1200" b="1" dirty="0" smtClean="0"/>
              <a:t>③小樽　太朗（おたる　たろう）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④</a:t>
            </a:r>
            <a:r>
              <a:rPr lang="en-US" altLang="ja-JP" sz="1200" b="1" dirty="0"/>
              <a:t>11</a:t>
            </a:r>
            <a:r>
              <a:rPr lang="ja-JP" altLang="en-US" sz="1200" b="1" dirty="0" smtClean="0"/>
              <a:t>歳　小学</a:t>
            </a:r>
            <a:r>
              <a:rPr lang="en-US" altLang="ja-JP" sz="1200" b="1" dirty="0"/>
              <a:t>5</a:t>
            </a:r>
            <a:r>
              <a:rPr lang="ja-JP" altLang="en-US" sz="1200" b="1" dirty="0" smtClean="0"/>
              <a:t>年生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⑤男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⑥小樽　親太郎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⑦</a:t>
            </a:r>
            <a:r>
              <a:rPr lang="en-US" altLang="ja-JP" sz="1200" b="1" dirty="0" smtClean="0"/>
              <a:t>090</a:t>
            </a:r>
            <a:r>
              <a:rPr lang="ja-JP" altLang="en-US" sz="1200" b="1" dirty="0" smtClean="0"/>
              <a:t>・・・・・・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⑧参加希望日</a:t>
            </a:r>
            <a:endParaRPr lang="en-US" altLang="ja-JP" sz="1200" b="1" dirty="0" smtClean="0"/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　第一希望　</a:t>
            </a:r>
            <a:r>
              <a:rPr lang="en-US" altLang="ja-JP" sz="1200" b="1" dirty="0"/>
              <a:t>8</a:t>
            </a:r>
            <a:r>
              <a:rPr lang="ja-JP" altLang="en-US" sz="1200" b="1" dirty="0" smtClean="0"/>
              <a:t>月</a:t>
            </a:r>
            <a:r>
              <a:rPr lang="en-US" altLang="ja-JP" sz="1200" b="1" dirty="0"/>
              <a:t>1</a:t>
            </a:r>
            <a:r>
              <a:rPr lang="ja-JP" altLang="en-US" sz="1200" b="1" dirty="0" smtClean="0"/>
              <a:t>日</a:t>
            </a:r>
            <a:endParaRPr lang="en-US" altLang="ja-JP" sz="1200" b="1" dirty="0" smtClean="0"/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　第二希望　</a:t>
            </a:r>
            <a:r>
              <a:rPr lang="en-US" altLang="ja-JP" sz="1200" b="1" dirty="0"/>
              <a:t>8</a:t>
            </a:r>
            <a:r>
              <a:rPr lang="ja-JP" altLang="en-US" sz="1200" b="1" dirty="0" smtClean="0"/>
              <a:t>月</a:t>
            </a:r>
            <a:r>
              <a:rPr lang="en-US" altLang="ja-JP" sz="1200" b="1" dirty="0"/>
              <a:t>4</a:t>
            </a:r>
            <a:r>
              <a:rPr lang="ja-JP" altLang="en-US" sz="1200" b="1" dirty="0" smtClean="0"/>
              <a:t>日</a:t>
            </a:r>
            <a:endParaRPr lang="en-US" altLang="ja-JP" sz="1200" b="1" dirty="0" smtClean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300192" y="3275111"/>
            <a:ext cx="206877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400" b="1" dirty="0" smtClean="0"/>
              <a:t>※</a:t>
            </a:r>
            <a:r>
              <a:rPr lang="ja-JP" altLang="en-US" sz="1400" b="1" dirty="0" smtClean="0"/>
              <a:t>以下、記入例です。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611423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84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11</cp:revision>
  <dcterms:created xsi:type="dcterms:W3CDTF">2015-11-12T08:37:54Z</dcterms:created>
  <dcterms:modified xsi:type="dcterms:W3CDTF">2019-05-24T08:32:32Z</dcterms:modified>
</cp:coreProperties>
</file>