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65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9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3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3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05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45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2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74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85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6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34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F810-C61B-4476-B09A-079D1725F96A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CC730-E852-40EF-B216-47DC16CE9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71298"/>
            <a:ext cx="8856448" cy="514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7524328" y="5373216"/>
            <a:ext cx="72008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63881" y="539963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+mn-ea"/>
              </a:rPr>
              <a:t>8</a:t>
            </a:r>
            <a:r>
              <a:rPr kumimoji="1" lang="ja-JP" altLang="en-US" sz="1100" b="1" dirty="0" smtClean="0">
                <a:latin typeface="+mn-ea"/>
              </a:rPr>
              <a:t>月</a:t>
            </a:r>
            <a:r>
              <a:rPr kumimoji="1" lang="en-US" altLang="ja-JP" sz="1100" b="1" dirty="0" smtClean="0">
                <a:latin typeface="+mn-ea"/>
              </a:rPr>
              <a:t>2</a:t>
            </a:r>
            <a:r>
              <a:rPr kumimoji="1" lang="ja-JP" altLang="en-US" sz="1100" b="1" dirty="0" smtClean="0">
                <a:latin typeface="+mn-ea"/>
              </a:rPr>
              <a:t>日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63881" y="5589240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+mn-ea"/>
              </a:rPr>
              <a:t>8</a:t>
            </a:r>
            <a:r>
              <a:rPr kumimoji="1" lang="ja-JP" altLang="en-US" sz="1100" b="1" dirty="0" smtClean="0">
                <a:latin typeface="+mn-ea"/>
              </a:rPr>
              <a:t>月</a:t>
            </a:r>
            <a:r>
              <a:rPr lang="en-US" altLang="ja-JP" sz="1100" b="1" dirty="0">
                <a:latin typeface="+mn-ea"/>
              </a:rPr>
              <a:t>5</a:t>
            </a:r>
            <a:r>
              <a:rPr kumimoji="1" lang="ja-JP" altLang="en-US" sz="1100" b="1" dirty="0" smtClean="0">
                <a:latin typeface="+mn-ea"/>
              </a:rPr>
              <a:t>日</a:t>
            </a:r>
            <a:endParaRPr kumimoji="1" lang="ja-JP" altLang="en-US" sz="11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3295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</cp:revision>
  <dcterms:created xsi:type="dcterms:W3CDTF">2018-04-18T08:40:23Z</dcterms:created>
  <dcterms:modified xsi:type="dcterms:W3CDTF">2018-04-18T08:46:14Z</dcterms:modified>
</cp:coreProperties>
</file>