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</p:sldIdLst>
  <p:sldSz cx="9601200" cy="12801600" type="A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FF0000"/>
    <a:srgbClr val="FF9FBF"/>
    <a:srgbClr val="FF6699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45" d="100"/>
          <a:sy n="45" d="100"/>
        </p:scale>
        <p:origin x="175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095078"/>
            <a:ext cx="8161020" cy="4456853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5C39B-E45B-4043-B239-9600CBF2952A}" type="datetimeFigureOut">
              <a:rPr kumimoji="1" lang="ja-JP" altLang="en-US" smtClean="0"/>
              <a:t>2016/1/9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E4F63-7235-4995-9538-1D9D05209F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3744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5C39B-E45B-4043-B239-9600CBF2952A}" type="datetimeFigureOut">
              <a:rPr kumimoji="1" lang="ja-JP" altLang="en-US" smtClean="0"/>
              <a:t>2016/1/9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E4F63-7235-4995-9538-1D9D05209F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0803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4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4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5C39B-E45B-4043-B239-9600CBF2952A}" type="datetimeFigureOut">
              <a:rPr kumimoji="1" lang="ja-JP" altLang="en-US" smtClean="0"/>
              <a:t>2016/1/9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E4F63-7235-4995-9538-1D9D05209F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2410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5C39B-E45B-4043-B239-9600CBF2952A}" type="datetimeFigureOut">
              <a:rPr kumimoji="1" lang="ja-JP" altLang="en-US" smtClean="0"/>
              <a:t>2016/1/9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E4F63-7235-4995-9538-1D9D05209F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265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3191514"/>
            <a:ext cx="8281035" cy="5325109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8567000"/>
            <a:ext cx="8281035" cy="28003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/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5C39B-E45B-4043-B239-9600CBF2952A}" type="datetimeFigureOut">
              <a:rPr kumimoji="1" lang="ja-JP" altLang="en-US" smtClean="0"/>
              <a:t>2016/1/9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E4F63-7235-4995-9538-1D9D05209F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0428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5C39B-E45B-4043-B239-9600CBF2952A}" type="datetimeFigureOut">
              <a:rPr kumimoji="1" lang="ja-JP" altLang="en-US" smtClean="0"/>
              <a:t>2016/1/9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E4F63-7235-4995-9538-1D9D05209F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5464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681570"/>
            <a:ext cx="8281035" cy="2474384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4676140"/>
            <a:ext cx="4061757" cy="687789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3138171"/>
            <a:ext cx="4081761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4676140"/>
            <a:ext cx="4081761" cy="687789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5C39B-E45B-4043-B239-9600CBF2952A}" type="datetimeFigureOut">
              <a:rPr kumimoji="1" lang="ja-JP" altLang="en-US" smtClean="0"/>
              <a:t>2016/1/9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E4F63-7235-4995-9538-1D9D05209F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064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5C39B-E45B-4043-B239-9600CBF2952A}" type="datetimeFigureOut">
              <a:rPr kumimoji="1" lang="ja-JP" altLang="en-US" smtClean="0"/>
              <a:t>2016/1/9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E4F63-7235-4995-9538-1D9D05209F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9720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5C39B-E45B-4043-B239-9600CBF2952A}" type="datetimeFigureOut">
              <a:rPr kumimoji="1" lang="ja-JP" altLang="en-US" smtClean="0"/>
              <a:t>2016/1/9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E4F63-7235-4995-9538-1D9D05209F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6546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1843196"/>
            <a:ext cx="4860608" cy="9097433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5C39B-E45B-4043-B239-9600CBF2952A}" type="datetimeFigureOut">
              <a:rPr kumimoji="1" lang="ja-JP" altLang="en-US" smtClean="0"/>
              <a:t>2016/1/9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E4F63-7235-4995-9538-1D9D05209F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5526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0" y="1843196"/>
            <a:ext cx="4860608" cy="9097433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5C39B-E45B-4043-B239-9600CBF2952A}" type="datetimeFigureOut">
              <a:rPr kumimoji="1" lang="ja-JP" altLang="en-US" smtClean="0"/>
              <a:t>2016/1/9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E4F63-7235-4995-9538-1D9D05209F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3649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25C39B-E45B-4043-B239-9600CBF2952A}" type="datetimeFigureOut">
              <a:rPr kumimoji="1" lang="ja-JP" altLang="en-US" smtClean="0"/>
              <a:t>2016/1/9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4E4F63-7235-4995-9538-1D9D05209F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4463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kumimoji="1"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kumimoji="1"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image" Target="../media/image5.jpeg"/><Relationship Id="rId7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emf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7000">
              <a:srgbClr val="C00000"/>
            </a:gs>
            <a:gs pos="51000">
              <a:schemeClr val="accent3">
                <a:lumMod val="0"/>
                <a:lumOff val="100000"/>
              </a:schemeClr>
            </a:gs>
            <a:gs pos="77000">
              <a:srgbClr val="FF9FB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直線コネクタ 17"/>
          <p:cNvCxnSpPr/>
          <p:nvPr/>
        </p:nvCxnSpPr>
        <p:spPr>
          <a:xfrm flipV="1">
            <a:off x="432482" y="4765322"/>
            <a:ext cx="9168718" cy="478623"/>
          </a:xfrm>
          <a:prstGeom prst="line">
            <a:avLst/>
          </a:prstGeom>
          <a:ln w="63500">
            <a:solidFill>
              <a:srgbClr val="FFFF0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正方形/長方形 11"/>
          <p:cNvSpPr/>
          <p:nvPr/>
        </p:nvSpPr>
        <p:spPr>
          <a:xfrm>
            <a:off x="556527" y="3797395"/>
            <a:ext cx="8892178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8800" b="1" dirty="0" smtClean="0">
                <a:solidFill>
                  <a:schemeClr val="bg1"/>
                </a:solidFill>
                <a:latin typeface="あんずもじ" panose="02000600000000000000" pitchFamily="2" charset="-128"/>
                <a:ea typeface="あんずもじ" panose="02000600000000000000" pitchFamily="2" charset="-128"/>
              </a:rPr>
              <a:t>Ｈａｐｐｙ　Ｖ</a:t>
            </a:r>
            <a:r>
              <a:rPr lang="en-US" altLang="ja-JP" sz="8800" b="1" dirty="0" err="1" smtClean="0">
                <a:solidFill>
                  <a:schemeClr val="bg1"/>
                </a:solidFill>
                <a:latin typeface="あんずもじ" panose="02000600000000000000" pitchFamily="2" charset="-128"/>
                <a:ea typeface="あんずもじ" panose="02000600000000000000" pitchFamily="2" charset="-128"/>
              </a:rPr>
              <a:t>alentine</a:t>
            </a:r>
            <a:endParaRPr lang="ja-JP" altLang="en-US" sz="8800" b="1" dirty="0">
              <a:solidFill>
                <a:schemeClr val="bg1"/>
              </a:solidFill>
              <a:latin typeface="あんずもじ" panose="02000600000000000000" pitchFamily="2" charset="-128"/>
              <a:ea typeface="あんずもじ" panose="02000600000000000000" pitchFamily="2" charset="-128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432482" y="3758410"/>
            <a:ext cx="8892178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8800" b="1" dirty="0" smtClean="0">
                <a:solidFill>
                  <a:srgbClr val="FF0000"/>
                </a:solidFill>
                <a:latin typeface="あんずもじ" panose="02000600000000000000" pitchFamily="2" charset="-128"/>
                <a:ea typeface="あんずもじ" panose="02000600000000000000" pitchFamily="2" charset="-128"/>
              </a:rPr>
              <a:t>Ｈａｐｐｙ　Ｖ</a:t>
            </a:r>
            <a:r>
              <a:rPr lang="en-US" altLang="ja-JP" sz="8800" b="1" dirty="0" err="1" smtClean="0">
                <a:solidFill>
                  <a:srgbClr val="FF0000"/>
                </a:solidFill>
                <a:latin typeface="あんずもじ" panose="02000600000000000000" pitchFamily="2" charset="-128"/>
                <a:ea typeface="あんずもじ" panose="02000600000000000000" pitchFamily="2" charset="-128"/>
              </a:rPr>
              <a:t>alentine</a:t>
            </a:r>
            <a:endParaRPr lang="ja-JP" altLang="en-US" sz="8800" b="1" dirty="0">
              <a:solidFill>
                <a:srgbClr val="FF0000"/>
              </a:solidFill>
              <a:latin typeface="あんずもじ" panose="02000600000000000000" pitchFamily="2" charset="-128"/>
              <a:ea typeface="あんずもじ" panose="02000600000000000000" pitchFamily="2" charset="-128"/>
            </a:endParaRPr>
          </a:p>
        </p:txBody>
      </p:sp>
      <p:sp>
        <p:nvSpPr>
          <p:cNvPr id="14" name="ハート 13"/>
          <p:cNvSpPr/>
          <p:nvPr/>
        </p:nvSpPr>
        <p:spPr>
          <a:xfrm rot="1250457">
            <a:off x="3311103" y="2645390"/>
            <a:ext cx="1089226" cy="970502"/>
          </a:xfrm>
          <a:prstGeom prst="hear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ハート 14"/>
          <p:cNvSpPr/>
          <p:nvPr/>
        </p:nvSpPr>
        <p:spPr>
          <a:xfrm rot="1250457">
            <a:off x="789901" y="2213015"/>
            <a:ext cx="1320400" cy="1234081"/>
          </a:xfrm>
          <a:prstGeom prst="hear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ハート 15"/>
          <p:cNvSpPr/>
          <p:nvPr/>
        </p:nvSpPr>
        <p:spPr>
          <a:xfrm rot="20824412">
            <a:off x="2089782" y="461993"/>
            <a:ext cx="1369482" cy="1356761"/>
          </a:xfrm>
          <a:prstGeom prst="hear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ハート 16"/>
          <p:cNvSpPr/>
          <p:nvPr/>
        </p:nvSpPr>
        <p:spPr>
          <a:xfrm rot="20372440">
            <a:off x="4847671" y="1609238"/>
            <a:ext cx="1227869" cy="1217338"/>
          </a:xfrm>
          <a:prstGeom prst="hear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" name="図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218135">
            <a:off x="6429125" y="6471860"/>
            <a:ext cx="2232089" cy="1638359"/>
          </a:xfrm>
          <a:prstGeom prst="rect">
            <a:avLst/>
          </a:prstGeom>
        </p:spPr>
      </p:pic>
      <p:pic>
        <p:nvPicPr>
          <p:cNvPr id="21" name="図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611855">
            <a:off x="1217299" y="9291650"/>
            <a:ext cx="1433970" cy="1055760"/>
          </a:xfrm>
          <a:prstGeom prst="rect">
            <a:avLst/>
          </a:prstGeom>
        </p:spPr>
      </p:pic>
      <p:pic>
        <p:nvPicPr>
          <p:cNvPr id="22" name="図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186474">
            <a:off x="773857" y="8295671"/>
            <a:ext cx="1073337" cy="786810"/>
          </a:xfrm>
          <a:prstGeom prst="rect">
            <a:avLst/>
          </a:prstGeom>
        </p:spPr>
      </p:pic>
      <p:sp>
        <p:nvSpPr>
          <p:cNvPr id="23" name="ハート 22"/>
          <p:cNvSpPr/>
          <p:nvPr/>
        </p:nvSpPr>
        <p:spPr>
          <a:xfrm rot="1864799">
            <a:off x="2548427" y="8281856"/>
            <a:ext cx="914400" cy="637954"/>
          </a:xfrm>
          <a:prstGeom prst="hear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ハート 23"/>
          <p:cNvSpPr/>
          <p:nvPr/>
        </p:nvSpPr>
        <p:spPr>
          <a:xfrm rot="1864799">
            <a:off x="3675479" y="8069204"/>
            <a:ext cx="680222" cy="506117"/>
          </a:xfrm>
          <a:prstGeom prst="hear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ハート 24"/>
          <p:cNvSpPr/>
          <p:nvPr/>
        </p:nvSpPr>
        <p:spPr>
          <a:xfrm rot="1864799">
            <a:off x="4717468" y="7899084"/>
            <a:ext cx="445783" cy="357261"/>
          </a:xfrm>
          <a:prstGeom prst="hear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ハート 25"/>
          <p:cNvSpPr/>
          <p:nvPr/>
        </p:nvSpPr>
        <p:spPr>
          <a:xfrm rot="1864799">
            <a:off x="5525017" y="7728963"/>
            <a:ext cx="340111" cy="340241"/>
          </a:xfrm>
          <a:prstGeom prst="hear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ハート 26"/>
          <p:cNvSpPr/>
          <p:nvPr/>
        </p:nvSpPr>
        <p:spPr>
          <a:xfrm rot="20520000">
            <a:off x="2182222" y="9458685"/>
            <a:ext cx="523891" cy="487234"/>
          </a:xfrm>
          <a:prstGeom prst="heart">
            <a:avLst/>
          </a:prstGeom>
          <a:solidFill>
            <a:srgbClr val="FF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ハート 27"/>
          <p:cNvSpPr/>
          <p:nvPr/>
        </p:nvSpPr>
        <p:spPr>
          <a:xfrm rot="20520000">
            <a:off x="1471130" y="8511082"/>
            <a:ext cx="305329" cy="278991"/>
          </a:xfrm>
          <a:prstGeom prst="heart">
            <a:avLst/>
          </a:prstGeom>
          <a:solidFill>
            <a:srgbClr val="FF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上リボン 28"/>
          <p:cNvSpPr/>
          <p:nvPr/>
        </p:nvSpPr>
        <p:spPr>
          <a:xfrm rot="18951931">
            <a:off x="1030293" y="8561268"/>
            <a:ext cx="386522" cy="140803"/>
          </a:xfrm>
          <a:prstGeom prst="ribbon2">
            <a:avLst/>
          </a:prstGeom>
          <a:solidFill>
            <a:srgbClr val="FF00FF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上リボン 29"/>
          <p:cNvSpPr/>
          <p:nvPr/>
        </p:nvSpPr>
        <p:spPr>
          <a:xfrm rot="236140">
            <a:off x="1627015" y="9572638"/>
            <a:ext cx="465070" cy="261926"/>
          </a:xfrm>
          <a:prstGeom prst="ribbon2">
            <a:avLst/>
          </a:prstGeom>
          <a:solidFill>
            <a:srgbClr val="FF00FF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84103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245659" y="204716"/>
            <a:ext cx="9157648" cy="9360000"/>
          </a:xfrm>
          <a:prstGeom prst="rect">
            <a:avLst/>
          </a:prstGeom>
          <a:gradFill flip="none" rotWithShape="1">
            <a:gsLst>
              <a:gs pos="0">
                <a:srgbClr val="FF6699">
                  <a:shade val="30000"/>
                  <a:satMod val="115000"/>
                </a:srgbClr>
              </a:gs>
              <a:gs pos="33000">
                <a:srgbClr val="FF6699">
                  <a:shade val="67500"/>
                  <a:satMod val="115000"/>
                </a:srgbClr>
              </a:gs>
              <a:gs pos="100000">
                <a:srgbClr val="FF9FB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" name="ハート 3"/>
          <p:cNvSpPr/>
          <p:nvPr/>
        </p:nvSpPr>
        <p:spPr>
          <a:xfrm rot="18881070">
            <a:off x="1692321" y="2797791"/>
            <a:ext cx="1091821" cy="982639"/>
          </a:xfrm>
          <a:prstGeom prst="hear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ハート 5"/>
          <p:cNvSpPr/>
          <p:nvPr/>
        </p:nvSpPr>
        <p:spPr>
          <a:xfrm rot="1781781">
            <a:off x="4402508" y="1762835"/>
            <a:ext cx="1091821" cy="982639"/>
          </a:xfrm>
          <a:prstGeom prst="hear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ハート 6"/>
          <p:cNvSpPr/>
          <p:nvPr/>
        </p:nvSpPr>
        <p:spPr>
          <a:xfrm rot="18881070">
            <a:off x="1692321" y="5694859"/>
            <a:ext cx="1091821" cy="982639"/>
          </a:xfrm>
          <a:prstGeom prst="hear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ハート 7"/>
          <p:cNvSpPr/>
          <p:nvPr/>
        </p:nvSpPr>
        <p:spPr>
          <a:xfrm rot="18881070">
            <a:off x="7210567" y="4227591"/>
            <a:ext cx="1091821" cy="982639"/>
          </a:xfrm>
          <a:prstGeom prst="hear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ハート 8"/>
          <p:cNvSpPr/>
          <p:nvPr/>
        </p:nvSpPr>
        <p:spPr>
          <a:xfrm rot="18881070">
            <a:off x="909819" y="1330523"/>
            <a:ext cx="1091821" cy="982639"/>
          </a:xfrm>
          <a:prstGeom prst="hear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ハート 9"/>
          <p:cNvSpPr/>
          <p:nvPr/>
        </p:nvSpPr>
        <p:spPr>
          <a:xfrm rot="13193978">
            <a:off x="3913460" y="6050507"/>
            <a:ext cx="1091821" cy="982639"/>
          </a:xfrm>
          <a:prstGeom prst="hear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ハート 10"/>
          <p:cNvSpPr/>
          <p:nvPr/>
        </p:nvSpPr>
        <p:spPr>
          <a:xfrm rot="1364678">
            <a:off x="6762463" y="6449631"/>
            <a:ext cx="1091821" cy="982639"/>
          </a:xfrm>
          <a:prstGeom prst="hear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ハート 11"/>
          <p:cNvSpPr/>
          <p:nvPr/>
        </p:nvSpPr>
        <p:spPr>
          <a:xfrm rot="18881070">
            <a:off x="7242471" y="1799231"/>
            <a:ext cx="1091821" cy="982639"/>
          </a:xfrm>
          <a:prstGeom prst="hear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ハート 12"/>
          <p:cNvSpPr/>
          <p:nvPr/>
        </p:nvSpPr>
        <p:spPr>
          <a:xfrm rot="14929680">
            <a:off x="6104246" y="8123235"/>
            <a:ext cx="823595" cy="612241"/>
          </a:xfrm>
          <a:prstGeom prst="hear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ハート 13"/>
          <p:cNvSpPr/>
          <p:nvPr/>
        </p:nvSpPr>
        <p:spPr>
          <a:xfrm rot="2396373">
            <a:off x="8260766" y="5727657"/>
            <a:ext cx="823595" cy="612241"/>
          </a:xfrm>
          <a:prstGeom prst="hear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ハート 14"/>
          <p:cNvSpPr/>
          <p:nvPr/>
        </p:nvSpPr>
        <p:spPr>
          <a:xfrm rot="13839666">
            <a:off x="1600450" y="7759550"/>
            <a:ext cx="823595" cy="612241"/>
          </a:xfrm>
          <a:prstGeom prst="hear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ハート 15"/>
          <p:cNvSpPr/>
          <p:nvPr/>
        </p:nvSpPr>
        <p:spPr>
          <a:xfrm rot="774263">
            <a:off x="1154673" y="4398258"/>
            <a:ext cx="823595" cy="612241"/>
          </a:xfrm>
          <a:prstGeom prst="hear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ハート 16"/>
          <p:cNvSpPr/>
          <p:nvPr/>
        </p:nvSpPr>
        <p:spPr>
          <a:xfrm rot="1601988">
            <a:off x="2806387" y="1109213"/>
            <a:ext cx="823595" cy="612241"/>
          </a:xfrm>
          <a:prstGeom prst="hear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ハート 17"/>
          <p:cNvSpPr/>
          <p:nvPr/>
        </p:nvSpPr>
        <p:spPr>
          <a:xfrm rot="18881070">
            <a:off x="5775577" y="2934625"/>
            <a:ext cx="823595" cy="612241"/>
          </a:xfrm>
          <a:prstGeom prst="hear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ハート 18"/>
          <p:cNvSpPr/>
          <p:nvPr/>
        </p:nvSpPr>
        <p:spPr>
          <a:xfrm rot="2190293">
            <a:off x="3365222" y="7497288"/>
            <a:ext cx="1091821" cy="982639"/>
          </a:xfrm>
          <a:prstGeom prst="hear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2" name="グループ化 21"/>
          <p:cNvGrpSpPr/>
          <p:nvPr/>
        </p:nvGrpSpPr>
        <p:grpSpPr>
          <a:xfrm>
            <a:off x="7756477" y="9048439"/>
            <a:ext cx="1237199" cy="390240"/>
            <a:chOff x="7756477" y="9048439"/>
            <a:chExt cx="1237199" cy="390240"/>
          </a:xfrm>
        </p:grpSpPr>
        <p:sp>
          <p:nvSpPr>
            <p:cNvPr id="20" name="テキスト ボックス 19"/>
            <p:cNvSpPr txBox="1"/>
            <p:nvPr/>
          </p:nvSpPr>
          <p:spPr>
            <a:xfrm>
              <a:off x="7756477" y="9048439"/>
              <a:ext cx="10679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b="1" dirty="0" smtClean="0">
                  <a:latin typeface="あんずもじ" panose="02000600000000000000" pitchFamily="2" charset="-128"/>
                  <a:ea typeface="あんずもじ" panose="02000600000000000000" pitchFamily="2" charset="-128"/>
                </a:rPr>
                <a:t>だーいすき</a:t>
              </a:r>
              <a:endParaRPr kumimoji="1" lang="ja-JP" altLang="en-US" b="1" dirty="0">
                <a:solidFill>
                  <a:srgbClr val="FF0000"/>
                </a:solidFill>
                <a:latin typeface="あんずもじ" panose="02000600000000000000" pitchFamily="2" charset="-128"/>
                <a:ea typeface="あんずもじ" panose="02000600000000000000" pitchFamily="2" charset="-128"/>
              </a:endParaRPr>
            </a:p>
          </p:txBody>
        </p:sp>
        <p:sp>
          <p:nvSpPr>
            <p:cNvPr id="21" name="テキスト ボックス 20"/>
            <p:cNvSpPr txBox="1"/>
            <p:nvPr/>
          </p:nvSpPr>
          <p:spPr>
            <a:xfrm rot="584419">
              <a:off x="8655122" y="9069347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b="1" dirty="0" smtClean="0"/>
                <a:t>♡</a:t>
              </a:r>
              <a:endParaRPr kumimoji="1" lang="ja-JP" altLang="en-US" b="1" dirty="0"/>
            </a:p>
          </p:txBody>
        </p:sp>
      </p:grpSp>
      <p:grpSp>
        <p:nvGrpSpPr>
          <p:cNvPr id="24" name="グループ化 23"/>
          <p:cNvGrpSpPr/>
          <p:nvPr/>
        </p:nvGrpSpPr>
        <p:grpSpPr>
          <a:xfrm rot="19714680">
            <a:off x="2860027" y="1890471"/>
            <a:ext cx="1237199" cy="390240"/>
            <a:chOff x="7756477" y="9048439"/>
            <a:chExt cx="1237199" cy="390240"/>
          </a:xfrm>
        </p:grpSpPr>
        <p:sp>
          <p:nvSpPr>
            <p:cNvPr id="25" name="テキスト ボックス 24"/>
            <p:cNvSpPr txBox="1"/>
            <p:nvPr/>
          </p:nvSpPr>
          <p:spPr>
            <a:xfrm>
              <a:off x="7756477" y="9048439"/>
              <a:ext cx="10679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b="1" dirty="0" smtClean="0">
                  <a:latin typeface="あんずもじ" panose="02000600000000000000" pitchFamily="2" charset="-128"/>
                  <a:ea typeface="あんずもじ" panose="02000600000000000000" pitchFamily="2" charset="-128"/>
                </a:rPr>
                <a:t>だーいすき</a:t>
              </a:r>
              <a:endParaRPr kumimoji="1" lang="ja-JP" altLang="en-US" b="1" dirty="0">
                <a:solidFill>
                  <a:srgbClr val="FF0000"/>
                </a:solidFill>
                <a:latin typeface="あんずもじ" panose="02000600000000000000" pitchFamily="2" charset="-128"/>
                <a:ea typeface="あんずもじ" panose="02000600000000000000" pitchFamily="2" charset="-128"/>
              </a:endParaRPr>
            </a:p>
          </p:txBody>
        </p:sp>
        <p:sp>
          <p:nvSpPr>
            <p:cNvPr id="26" name="テキスト ボックス 25"/>
            <p:cNvSpPr txBox="1"/>
            <p:nvPr/>
          </p:nvSpPr>
          <p:spPr>
            <a:xfrm rot="584419">
              <a:off x="8655122" y="9069347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b="1" dirty="0" smtClean="0"/>
                <a:t>♡</a:t>
              </a:r>
              <a:endParaRPr kumimoji="1" lang="ja-JP" altLang="en-US" b="1" dirty="0"/>
            </a:p>
          </p:txBody>
        </p:sp>
      </p:grpSp>
      <p:grpSp>
        <p:nvGrpSpPr>
          <p:cNvPr id="27" name="グループ化 26"/>
          <p:cNvGrpSpPr/>
          <p:nvPr/>
        </p:nvGrpSpPr>
        <p:grpSpPr>
          <a:xfrm rot="12774559">
            <a:off x="727904" y="6643271"/>
            <a:ext cx="1237199" cy="390240"/>
            <a:chOff x="7756477" y="9048439"/>
            <a:chExt cx="1237199" cy="390240"/>
          </a:xfrm>
        </p:grpSpPr>
        <p:sp>
          <p:nvSpPr>
            <p:cNvPr id="28" name="テキスト ボックス 27"/>
            <p:cNvSpPr txBox="1"/>
            <p:nvPr/>
          </p:nvSpPr>
          <p:spPr>
            <a:xfrm>
              <a:off x="7756477" y="9048439"/>
              <a:ext cx="10679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b="1" dirty="0" smtClean="0">
                  <a:latin typeface="あんずもじ" panose="02000600000000000000" pitchFamily="2" charset="-128"/>
                  <a:ea typeface="あんずもじ" panose="02000600000000000000" pitchFamily="2" charset="-128"/>
                </a:rPr>
                <a:t>だーいすき</a:t>
              </a:r>
              <a:endParaRPr kumimoji="1" lang="ja-JP" altLang="en-US" b="1" dirty="0">
                <a:solidFill>
                  <a:srgbClr val="FF0000"/>
                </a:solidFill>
                <a:latin typeface="あんずもじ" panose="02000600000000000000" pitchFamily="2" charset="-128"/>
                <a:ea typeface="あんずもじ" panose="02000600000000000000" pitchFamily="2" charset="-128"/>
              </a:endParaRPr>
            </a:p>
          </p:txBody>
        </p:sp>
        <p:sp>
          <p:nvSpPr>
            <p:cNvPr id="29" name="テキスト ボックス 28"/>
            <p:cNvSpPr txBox="1"/>
            <p:nvPr/>
          </p:nvSpPr>
          <p:spPr>
            <a:xfrm rot="584419">
              <a:off x="8655122" y="9069347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b="1" dirty="0" smtClean="0"/>
                <a:t>♡</a:t>
              </a:r>
              <a:endParaRPr kumimoji="1" lang="ja-JP" altLang="en-US" b="1" dirty="0"/>
            </a:p>
          </p:txBody>
        </p:sp>
      </p:grpSp>
      <p:grpSp>
        <p:nvGrpSpPr>
          <p:cNvPr id="30" name="グループ化 29"/>
          <p:cNvGrpSpPr/>
          <p:nvPr/>
        </p:nvGrpSpPr>
        <p:grpSpPr>
          <a:xfrm rot="2104706">
            <a:off x="5177474" y="5454778"/>
            <a:ext cx="1237199" cy="390240"/>
            <a:chOff x="7756477" y="9048439"/>
            <a:chExt cx="1237199" cy="390240"/>
          </a:xfrm>
        </p:grpSpPr>
        <p:sp>
          <p:nvSpPr>
            <p:cNvPr id="31" name="テキスト ボックス 30"/>
            <p:cNvSpPr txBox="1"/>
            <p:nvPr/>
          </p:nvSpPr>
          <p:spPr>
            <a:xfrm>
              <a:off x="7756477" y="9048439"/>
              <a:ext cx="10679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b="1" dirty="0" smtClean="0">
                  <a:latin typeface="あんずもじ" panose="02000600000000000000" pitchFamily="2" charset="-128"/>
                  <a:ea typeface="あんずもじ" panose="02000600000000000000" pitchFamily="2" charset="-128"/>
                </a:rPr>
                <a:t>だーいすき</a:t>
              </a:r>
              <a:endParaRPr kumimoji="1" lang="ja-JP" altLang="en-US" b="1" dirty="0">
                <a:solidFill>
                  <a:srgbClr val="FF0000"/>
                </a:solidFill>
                <a:latin typeface="あんずもじ" panose="02000600000000000000" pitchFamily="2" charset="-128"/>
                <a:ea typeface="あんずもじ" panose="02000600000000000000" pitchFamily="2" charset="-128"/>
              </a:endParaRPr>
            </a:p>
          </p:txBody>
        </p:sp>
        <p:sp>
          <p:nvSpPr>
            <p:cNvPr id="32" name="テキスト ボックス 31"/>
            <p:cNvSpPr txBox="1"/>
            <p:nvPr/>
          </p:nvSpPr>
          <p:spPr>
            <a:xfrm rot="584419">
              <a:off x="8655122" y="9069347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b="1" dirty="0" smtClean="0"/>
                <a:t>♡</a:t>
              </a:r>
              <a:endParaRPr kumimoji="1" lang="ja-JP" alt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3439294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49000">
              <a:srgbClr val="C00000"/>
            </a:gs>
            <a:gs pos="93000">
              <a:srgbClr val="FFC000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ハート 14"/>
          <p:cNvSpPr/>
          <p:nvPr/>
        </p:nvSpPr>
        <p:spPr>
          <a:xfrm rot="1549802">
            <a:off x="4348239" y="2306273"/>
            <a:ext cx="4306878" cy="5330391"/>
          </a:xfrm>
          <a:prstGeom prst="hear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-489099" y="6953693"/>
            <a:ext cx="11015331" cy="11989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Picture 2" descr="チョコレートの無料イラスト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3" r="44398" b="81588"/>
          <a:stretch/>
        </p:blipFill>
        <p:spPr bwMode="auto">
          <a:xfrm>
            <a:off x="214165" y="7180389"/>
            <a:ext cx="1249785" cy="884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チョコレートの無料イラスト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" t="18381" r="50143" b="60905"/>
          <a:stretch/>
        </p:blipFill>
        <p:spPr bwMode="auto">
          <a:xfrm>
            <a:off x="5042090" y="7118114"/>
            <a:ext cx="1112039" cy="984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チョコレートの無料イラスト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3" r="44398" b="81588"/>
          <a:stretch/>
        </p:blipFill>
        <p:spPr bwMode="auto">
          <a:xfrm>
            <a:off x="7086983" y="7225963"/>
            <a:ext cx="1249785" cy="884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チョコレートの無料イラスト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3" r="44398" b="81588"/>
          <a:stretch/>
        </p:blipFill>
        <p:spPr bwMode="auto">
          <a:xfrm>
            <a:off x="3817146" y="7191035"/>
            <a:ext cx="1249785" cy="884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チョコレートの無料イラスト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" t="18381" r="50143" b="60905"/>
          <a:stretch/>
        </p:blipFill>
        <p:spPr bwMode="auto">
          <a:xfrm>
            <a:off x="1463950" y="7130255"/>
            <a:ext cx="1112039" cy="984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チョコレートの無料イラスト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" t="18381" r="50143" b="60905"/>
          <a:stretch/>
        </p:blipFill>
        <p:spPr bwMode="auto">
          <a:xfrm>
            <a:off x="8193027" y="7083750"/>
            <a:ext cx="1112039" cy="984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チョコレートの無料イラスト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263" r="51247" b="19091"/>
          <a:stretch/>
        </p:blipFill>
        <p:spPr bwMode="auto">
          <a:xfrm>
            <a:off x="2729948" y="7191035"/>
            <a:ext cx="1095826" cy="838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チョコレートの無料イラスト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263" r="51247" b="19091"/>
          <a:stretch/>
        </p:blipFill>
        <p:spPr bwMode="auto">
          <a:xfrm>
            <a:off x="6188932" y="7225963"/>
            <a:ext cx="1095826" cy="838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正方形/長方形 11"/>
          <p:cNvSpPr/>
          <p:nvPr/>
        </p:nvSpPr>
        <p:spPr>
          <a:xfrm>
            <a:off x="797531" y="495820"/>
            <a:ext cx="810350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8000" b="1" dirty="0" smtClean="0">
                <a:solidFill>
                  <a:srgbClr val="FF9900"/>
                </a:solidFill>
                <a:latin typeface="あんずもじ" panose="02000600000000000000" pitchFamily="2" charset="-128"/>
                <a:ea typeface="あんずもじ" panose="02000600000000000000" pitchFamily="2" charset="-128"/>
              </a:rPr>
              <a:t>Ｈａｐｐｙ　Ｖ</a:t>
            </a:r>
            <a:r>
              <a:rPr lang="en-US" altLang="ja-JP" sz="8000" b="1" dirty="0" err="1" smtClean="0">
                <a:solidFill>
                  <a:srgbClr val="FF9900"/>
                </a:solidFill>
                <a:latin typeface="あんずもじ" panose="02000600000000000000" pitchFamily="2" charset="-128"/>
                <a:ea typeface="あんずもじ" panose="02000600000000000000" pitchFamily="2" charset="-128"/>
              </a:rPr>
              <a:t>alentine</a:t>
            </a:r>
            <a:endParaRPr lang="ja-JP" altLang="en-US" sz="8000" b="1" dirty="0">
              <a:solidFill>
                <a:srgbClr val="FF9900"/>
              </a:solidFill>
              <a:latin typeface="あんずもじ" panose="02000600000000000000" pitchFamily="2" charset="-128"/>
              <a:ea typeface="あんずもじ" panose="02000600000000000000" pitchFamily="2" charset="-128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716016" y="478100"/>
            <a:ext cx="810350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8000" b="1" dirty="0" smtClean="0">
                <a:solidFill>
                  <a:schemeClr val="bg1"/>
                </a:solidFill>
                <a:latin typeface="あんずもじ" panose="02000600000000000000" pitchFamily="2" charset="-128"/>
                <a:ea typeface="あんずもじ" panose="02000600000000000000" pitchFamily="2" charset="-128"/>
              </a:rPr>
              <a:t>Ｈａｐｐｙ　Ｖ</a:t>
            </a:r>
            <a:r>
              <a:rPr lang="en-US" altLang="ja-JP" sz="8000" b="1" dirty="0" err="1" smtClean="0">
                <a:solidFill>
                  <a:schemeClr val="bg1"/>
                </a:solidFill>
                <a:latin typeface="あんずもじ" panose="02000600000000000000" pitchFamily="2" charset="-128"/>
                <a:ea typeface="あんずもじ" panose="02000600000000000000" pitchFamily="2" charset="-128"/>
              </a:rPr>
              <a:t>alentine</a:t>
            </a:r>
            <a:endParaRPr lang="ja-JP" altLang="en-US" sz="8000" b="1" dirty="0">
              <a:solidFill>
                <a:schemeClr val="bg1"/>
              </a:solidFill>
              <a:latin typeface="あんずもじ" panose="02000600000000000000" pitchFamily="2" charset="-128"/>
              <a:ea typeface="あんずもじ" panose="02000600000000000000" pitchFamily="2" charset="-128"/>
            </a:endParaRPr>
          </a:p>
        </p:txBody>
      </p:sp>
      <p:sp>
        <p:nvSpPr>
          <p:cNvPr id="14" name="ハート 13"/>
          <p:cNvSpPr/>
          <p:nvPr/>
        </p:nvSpPr>
        <p:spPr>
          <a:xfrm rot="20508880">
            <a:off x="518492" y="2806917"/>
            <a:ext cx="3980199" cy="2883721"/>
          </a:xfrm>
          <a:prstGeom prst="hear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7" name="直線コネクタ 16"/>
          <p:cNvCxnSpPr/>
          <p:nvPr/>
        </p:nvCxnSpPr>
        <p:spPr>
          <a:xfrm>
            <a:off x="716016" y="1801539"/>
            <a:ext cx="8033030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図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611855">
            <a:off x="2050992" y="11177052"/>
            <a:ext cx="1433970" cy="1055760"/>
          </a:xfrm>
          <a:prstGeom prst="rect">
            <a:avLst/>
          </a:prstGeom>
        </p:spPr>
      </p:pic>
      <p:pic>
        <p:nvPicPr>
          <p:cNvPr id="21" name="図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186474">
            <a:off x="1607550" y="10181073"/>
            <a:ext cx="1073337" cy="786810"/>
          </a:xfrm>
          <a:prstGeom prst="rect">
            <a:avLst/>
          </a:prstGeom>
        </p:spPr>
      </p:pic>
      <p:pic>
        <p:nvPicPr>
          <p:cNvPr id="22" name="図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218135">
            <a:off x="6938276" y="8516595"/>
            <a:ext cx="2204346" cy="1617996"/>
          </a:xfrm>
          <a:prstGeom prst="rect">
            <a:avLst/>
          </a:prstGeom>
        </p:spPr>
      </p:pic>
      <p:sp>
        <p:nvSpPr>
          <p:cNvPr id="23" name="ハート 22"/>
          <p:cNvSpPr/>
          <p:nvPr/>
        </p:nvSpPr>
        <p:spPr>
          <a:xfrm rot="1864799">
            <a:off x="3382120" y="10167258"/>
            <a:ext cx="914400" cy="637954"/>
          </a:xfrm>
          <a:prstGeom prst="hear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ハート 23"/>
          <p:cNvSpPr/>
          <p:nvPr/>
        </p:nvSpPr>
        <p:spPr>
          <a:xfrm rot="1864799">
            <a:off x="4509172" y="9954606"/>
            <a:ext cx="680222" cy="506117"/>
          </a:xfrm>
          <a:prstGeom prst="hear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ハート 24"/>
          <p:cNvSpPr/>
          <p:nvPr/>
        </p:nvSpPr>
        <p:spPr>
          <a:xfrm rot="1864799">
            <a:off x="5551161" y="9784486"/>
            <a:ext cx="445783" cy="357261"/>
          </a:xfrm>
          <a:prstGeom prst="hear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ハート 25"/>
          <p:cNvSpPr/>
          <p:nvPr/>
        </p:nvSpPr>
        <p:spPr>
          <a:xfrm rot="1864799">
            <a:off x="6358710" y="9614365"/>
            <a:ext cx="340111" cy="340241"/>
          </a:xfrm>
          <a:prstGeom prst="hear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ハート 26"/>
          <p:cNvSpPr/>
          <p:nvPr/>
        </p:nvSpPr>
        <p:spPr>
          <a:xfrm rot="-1080000">
            <a:off x="3015915" y="11344087"/>
            <a:ext cx="523891" cy="487234"/>
          </a:xfrm>
          <a:prstGeom prst="heart">
            <a:avLst/>
          </a:prstGeom>
          <a:solidFill>
            <a:srgbClr val="FF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ハート 27"/>
          <p:cNvSpPr/>
          <p:nvPr/>
        </p:nvSpPr>
        <p:spPr>
          <a:xfrm rot="-1080000">
            <a:off x="2304823" y="10396484"/>
            <a:ext cx="305329" cy="278991"/>
          </a:xfrm>
          <a:prstGeom prst="heart">
            <a:avLst/>
          </a:prstGeom>
          <a:solidFill>
            <a:srgbClr val="FF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" name="上リボン 137"/>
          <p:cNvSpPr/>
          <p:nvPr/>
        </p:nvSpPr>
        <p:spPr>
          <a:xfrm rot="18951931">
            <a:off x="1863986" y="10446670"/>
            <a:ext cx="386522" cy="140803"/>
          </a:xfrm>
          <a:prstGeom prst="ribbon2">
            <a:avLst/>
          </a:prstGeom>
          <a:solidFill>
            <a:srgbClr val="FF00FF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" name="上リボン 138"/>
          <p:cNvSpPr/>
          <p:nvPr/>
        </p:nvSpPr>
        <p:spPr>
          <a:xfrm rot="236140">
            <a:off x="2460708" y="11458040"/>
            <a:ext cx="465070" cy="261926"/>
          </a:xfrm>
          <a:prstGeom prst="ribbon2">
            <a:avLst/>
          </a:prstGeom>
          <a:solidFill>
            <a:srgbClr val="FF00FF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66941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</TotalTime>
  <Words>24</Words>
  <Application>Microsoft Office PowerPoint</Application>
  <PresentationFormat>A3 297x420 mm</PresentationFormat>
  <Paragraphs>12</Paragraphs>
  <Slides>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9" baseType="lpstr">
      <vt:lpstr>ＭＳ Ｐゴシック</vt:lpstr>
      <vt:lpstr>あんずもじ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fish</dc:creator>
  <cp:lastModifiedBy>fish</cp:lastModifiedBy>
  <cp:revision>10</cp:revision>
  <dcterms:created xsi:type="dcterms:W3CDTF">2014-12-29T04:29:19Z</dcterms:created>
  <dcterms:modified xsi:type="dcterms:W3CDTF">2016-01-09T05:33:48Z</dcterms:modified>
</cp:coreProperties>
</file>